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66" r:id="rId2"/>
    <p:sldId id="262" r:id="rId3"/>
    <p:sldId id="286" r:id="rId4"/>
    <p:sldId id="287" r:id="rId5"/>
    <p:sldId id="270" r:id="rId6"/>
    <p:sldId id="272" r:id="rId7"/>
    <p:sldId id="277" r:id="rId8"/>
    <p:sldId id="288" r:id="rId9"/>
    <p:sldId id="289" r:id="rId10"/>
    <p:sldId id="29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5" autoAdjust="0"/>
    <p:restoredTop sz="91628" autoAdjust="0"/>
  </p:normalViewPr>
  <p:slideViewPr>
    <p:cSldViewPr snapToGrid="0">
      <p:cViewPr>
        <p:scale>
          <a:sx n="112" d="100"/>
          <a:sy n="112" d="100"/>
        </p:scale>
        <p:origin x="246" y="-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3DE795-0A2E-4B4D-8497-C667A7B3E787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526E20-EF52-40AB-AFD6-BF8DFE3E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63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6E20-EF52-40AB-AFD6-BF8DFE3E6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03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6E20-EF52-40AB-AFD6-BF8DFE3E6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69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6E20-EF52-40AB-AFD6-BF8DFE3E6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5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6E20-EF52-40AB-AFD6-BF8DFE3E6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44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26E20-EF52-40AB-AFD6-BF8DFE3E6C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8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2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4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839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04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282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0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05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84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1C5C8-38AA-4983-A628-7C81B09DF9E0}" type="datetimeFigureOut">
              <a:rPr lang="en-US" smtClean="0"/>
              <a:t>6/27/2018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564C-6434-4920-8316-CFA573575B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9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576" y="1380393"/>
            <a:ext cx="3982916" cy="300696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Lake Clark’s Inland Brown Bears</a:t>
            </a:r>
            <a:endParaRPr lang="en-US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3" name="Content Placeholder 2" descr="Brown bear stands on rocky lakeshor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2" y="106302"/>
            <a:ext cx="4981620" cy="6642161"/>
          </a:xfrm>
        </p:spPr>
      </p:pic>
    </p:spTree>
    <p:extLst>
      <p:ext uri="{BB962C8B-B14F-4D97-AF65-F5344CB8AC3E}">
        <p14:creationId xmlns:p14="http://schemas.microsoft.com/office/powerpoint/2010/main" val="37588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5902" y="385960"/>
            <a:ext cx="2949178" cy="606287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425</a:t>
            </a:r>
            <a:endParaRPr lang="en-US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1" name="Picture Placeholder 10" descr="Map of interior Lake Clark National Park with dots showing a bear's movements.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25" r="625"/>
          <a:stretch>
            <a:fillRect/>
          </a:stretch>
        </p:blipFill>
        <p:spPr>
          <a:xfrm>
            <a:off x="2995354" y="1152938"/>
            <a:ext cx="5997189" cy="4687899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1910" y="1262271"/>
            <a:ext cx="2949178" cy="381158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425 is a solitary male.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His diet was  40% meat and 60% vegetation.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4685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Park biologists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Picture Placeholder 15" descr="A biologist measures a brown bear on a rocky field.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5688" r="15688"/>
          <a:stretch>
            <a:fillRect/>
          </a:stretch>
        </p:blipFill>
        <p:spPr>
          <a:xfrm>
            <a:off x="3887391" y="987426"/>
            <a:ext cx="4726258" cy="487362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93265" y="1389762"/>
            <a:ext cx="2949178" cy="3811588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Park </a:t>
            </a:r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biologists fitted bears with global positioning system (GPS) radio collars to track their movements in the interior of the park</a:t>
            </a:r>
            <a:r>
              <a:rPr lang="en-US" sz="2400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.</a:t>
            </a:r>
            <a:endParaRPr lang="en-US" sz="2400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51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Biologist Data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" name="Content Placeholder 15" descr="A biologist records data on a clipboard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7071" y="1472185"/>
            <a:ext cx="4717839" cy="3538378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5104638" y="1472185"/>
            <a:ext cx="38862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Biologists also collected hair samples and measured the brown bears’ weight and body fat percentage.</a:t>
            </a:r>
            <a:endParaRPr lang="en-US" dirty="0">
              <a:latin typeface="Frutiger LT Std 55 Roman" panose="020B06020202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22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Let’s meet some of the bears!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Let’s meet some of the bears!</a:t>
            </a:r>
            <a:endParaRPr lang="en-US" dirty="0"/>
          </a:p>
        </p:txBody>
      </p:sp>
      <p:pic>
        <p:nvPicPr>
          <p:cNvPr id="10" name="Content Placeholder 9" descr="A brown bear sits on a wet rock near water.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776537" y="1825625"/>
            <a:ext cx="3590925" cy="4351338"/>
          </a:xfrm>
        </p:spPr>
      </p:pic>
    </p:spTree>
    <p:extLst>
      <p:ext uri="{BB962C8B-B14F-4D97-AF65-F5344CB8AC3E}">
        <p14:creationId xmlns:p14="http://schemas.microsoft.com/office/powerpoint/2010/main" val="764570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984" y="521208"/>
            <a:ext cx="2949178" cy="539496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401</a:t>
            </a:r>
            <a:endParaRPr lang="en-US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13" name="Picture Placeholder 12" descr="Map of Lake Clark with dots showing a brown bear's movements.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333" b="333"/>
          <a:stretch>
            <a:fillRect/>
          </a:stretch>
        </p:blipFill>
        <p:spPr>
          <a:xfrm>
            <a:off x="2732053" y="1380744"/>
            <a:ext cx="6302219" cy="483720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254937" y="1380744"/>
            <a:ext cx="2949178" cy="381158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401 is a female without cubs.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She ate a high proportion of salmon.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99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7281" y="457200"/>
            <a:ext cx="2949178" cy="53022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405</a:t>
            </a:r>
            <a:endParaRPr lang="en-US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4" name="Picture Placeholder 3" descr="Map of interior Lake Clark National Park with dots showing a bear's movements.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" b="1010"/>
          <a:stretch>
            <a:fillRect/>
          </a:stretch>
        </p:blipFill>
        <p:spPr>
          <a:xfrm>
            <a:off x="3332320" y="1197864"/>
            <a:ext cx="5653021" cy="4279990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0380" y="1233500"/>
            <a:ext cx="2949178" cy="381158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405 is a female with one cub. 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Her diet was 43% meat and 57% vegetation.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Her body mass was 129kg (285lbs), with  34.5% body fat.</a:t>
            </a:r>
            <a:endParaRPr lang="en-US" sz="2400" dirty="0">
              <a:latin typeface="Frutiger LT Std 55 Roman" panose="020B0602020204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1168" y="461169"/>
            <a:ext cx="4737688" cy="704088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417 in 2015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Placeholder 7" descr="Map of interior Lake Clark National Park with dots showing a bear's movements.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94" b="194"/>
          <a:stretch>
            <a:fillRect/>
          </a:stretch>
        </p:blipFill>
        <p:spPr>
          <a:xfrm>
            <a:off x="2922095" y="1265841"/>
            <a:ext cx="6112177" cy="4699762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264081" y="1604169"/>
            <a:ext cx="2949178" cy="381158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417 is a solitary female.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Her diet was 78% meat and 22% vegetation.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She weighed   186.71 </a:t>
            </a:r>
            <a:r>
              <a:rPr lang="en-US" sz="2400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KG </a:t>
            </a:r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(411 </a:t>
            </a:r>
            <a:r>
              <a:rPr lang="en-US" sz="2400" dirty="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lbs</a:t>
            </a:r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9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6968" y="484632"/>
            <a:ext cx="3750135" cy="530226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417 in 2016</a:t>
            </a:r>
            <a:endParaRPr lang="en-US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3112" y="1289304"/>
            <a:ext cx="2615536" cy="381158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In 2016, Bear 417 had three cubs.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How did her movement change from 2015 to 2016?</a:t>
            </a:r>
          </a:p>
          <a:p>
            <a:endParaRPr lang="en-US" sz="2400" dirty="0"/>
          </a:p>
        </p:txBody>
      </p:sp>
      <p:pic>
        <p:nvPicPr>
          <p:cNvPr id="6" name="Picture Placeholder 5" descr="Map of interior Lake Clark National Park with dots to show bear's movement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" b="758"/>
          <a:stretch>
            <a:fillRect/>
          </a:stretch>
        </p:blipFill>
        <p:spPr>
          <a:xfrm>
            <a:off x="2971800" y="1289304"/>
            <a:ext cx="6071615" cy="46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78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2534" y="440185"/>
            <a:ext cx="2949178" cy="530226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421</a:t>
            </a:r>
            <a:endParaRPr lang="en-US" dirty="0">
              <a:solidFill>
                <a:schemeClr val="bg1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3939" y="1206789"/>
            <a:ext cx="2949178" cy="381158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Bear 421 is a male who weighs  227.85 KG   (502 </a:t>
            </a:r>
            <a:r>
              <a:rPr lang="en-US" sz="2400" dirty="0" err="1">
                <a:solidFill>
                  <a:schemeClr val="bg1"/>
                </a:solidFill>
                <a:latin typeface="Frutiger LT Std 55 Roman" panose="020B0602020204020204" pitchFamily="34" charset="0"/>
              </a:rPr>
              <a:t>lbs</a:t>
            </a:r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).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His diet is  83% meat and 17% vegetation.</a:t>
            </a:r>
          </a:p>
          <a:p>
            <a:r>
              <a:rPr lang="en-US" sz="2400" dirty="0">
                <a:solidFill>
                  <a:schemeClr val="bg1"/>
                </a:solidFill>
                <a:latin typeface="Frutiger LT Std 55 Roman" panose="020B0602020204020204" pitchFamily="34" charset="0"/>
              </a:rPr>
              <a:t>He has a 31.2% body fat.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6" name="Content Placeholder 3" descr="Map of interior Lake Clark National Park with dots to show bear's movement.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r="418"/>
          <a:stretch>
            <a:fillRect/>
          </a:stretch>
        </p:blipFill>
        <p:spPr>
          <a:xfrm>
            <a:off x="3116424" y="1206789"/>
            <a:ext cx="5875239" cy="4578192"/>
          </a:xfrm>
        </p:spPr>
      </p:pic>
    </p:spTree>
    <p:extLst>
      <p:ext uri="{BB962C8B-B14F-4D97-AF65-F5344CB8AC3E}">
        <p14:creationId xmlns:p14="http://schemas.microsoft.com/office/powerpoint/2010/main" val="933505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3224</TotalTime>
  <Words>230</Words>
  <Application>Microsoft Office PowerPoint</Application>
  <PresentationFormat>On-screen Show (4:3)</PresentationFormat>
  <Paragraphs>33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Frutiger LT Std 55 Roman</vt:lpstr>
      <vt:lpstr>Office Theme</vt:lpstr>
      <vt:lpstr>Lake Clark’s Inland Brown Bears</vt:lpstr>
      <vt:lpstr>Park biologists</vt:lpstr>
      <vt:lpstr>Biologist Data</vt:lpstr>
      <vt:lpstr>Let’s meet some of the bears!</vt:lpstr>
      <vt:lpstr>Bear 401</vt:lpstr>
      <vt:lpstr>Bear 405</vt:lpstr>
      <vt:lpstr>Bear 417 in 2015</vt:lpstr>
      <vt:lpstr>Bear 417 in 2016</vt:lpstr>
      <vt:lpstr>Bear 421</vt:lpstr>
      <vt:lpstr>Bear 425</vt:lpstr>
    </vt:vector>
  </TitlesOfParts>
  <Company>National Park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Lives of Brown Bears</dc:title>
  <dc:creator>Westcott, Lucas G</dc:creator>
  <cp:lastModifiedBy>Vornholt, Anna K</cp:lastModifiedBy>
  <cp:revision>25</cp:revision>
  <dcterms:created xsi:type="dcterms:W3CDTF">2018-03-13T20:23:52Z</dcterms:created>
  <dcterms:modified xsi:type="dcterms:W3CDTF">2018-06-27T20:03:22Z</dcterms:modified>
</cp:coreProperties>
</file>